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  <p:sldId id="262" r:id="rId3"/>
    <p:sldId id="258" r:id="rId4"/>
    <p:sldId id="264" r:id="rId5"/>
    <p:sldId id="267" r:id="rId6"/>
    <p:sldId id="268" r:id="rId7"/>
    <p:sldId id="269" r:id="rId8"/>
    <p:sldId id="270" r:id="rId9"/>
    <p:sldId id="271" r:id="rId10"/>
    <p:sldId id="272" r:id="rId11"/>
    <p:sldId id="260" r:id="rId12"/>
    <p:sldId id="266" r:id="rId13"/>
  </p:sldIdLst>
  <p:sldSz cx="34948813" cy="26211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C0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32"/>
    <p:restoredTop sz="94658"/>
  </p:normalViewPr>
  <p:slideViewPr>
    <p:cSldViewPr snapToGrid="0">
      <p:cViewPr varScale="1">
        <p:scale>
          <a:sx n="31" d="100"/>
          <a:sy n="31" d="100"/>
        </p:scale>
        <p:origin x="116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21161" y="4289661"/>
            <a:ext cx="29706491" cy="9125385"/>
          </a:xfrm>
        </p:spPr>
        <p:txBody>
          <a:bodyPr anchor="b"/>
          <a:lstStyle>
            <a:lvl1pPr algn="ctr">
              <a:defRPr sz="229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68602" y="13766956"/>
            <a:ext cx="26211610" cy="6328307"/>
          </a:xfrm>
        </p:spPr>
        <p:txBody>
          <a:bodyPr/>
          <a:lstStyle>
            <a:lvl1pPr marL="0" indent="0" algn="ctr">
              <a:buNone/>
              <a:defRPr sz="9173"/>
            </a:lvl1pPr>
            <a:lvl2pPr marL="1747418" indent="0" algn="ctr">
              <a:buNone/>
              <a:defRPr sz="7644"/>
            </a:lvl2pPr>
            <a:lvl3pPr marL="3494837" indent="0" algn="ctr">
              <a:buNone/>
              <a:defRPr sz="6880"/>
            </a:lvl3pPr>
            <a:lvl4pPr marL="5242255" indent="0" algn="ctr">
              <a:buNone/>
              <a:defRPr sz="6115"/>
            </a:lvl4pPr>
            <a:lvl5pPr marL="6989674" indent="0" algn="ctr">
              <a:buNone/>
              <a:defRPr sz="6115"/>
            </a:lvl5pPr>
            <a:lvl6pPr marL="8737092" indent="0" algn="ctr">
              <a:buNone/>
              <a:defRPr sz="6115"/>
            </a:lvl6pPr>
            <a:lvl7pPr marL="10484510" indent="0" algn="ctr">
              <a:buNone/>
              <a:defRPr sz="6115"/>
            </a:lvl7pPr>
            <a:lvl8pPr marL="12231929" indent="0" algn="ctr">
              <a:buNone/>
              <a:defRPr sz="6115"/>
            </a:lvl8pPr>
            <a:lvl9pPr marL="13979347" indent="0" algn="ctr">
              <a:buNone/>
              <a:defRPr sz="611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6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91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010246" y="1395505"/>
            <a:ext cx="7535838" cy="2221279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02733" y="1395505"/>
            <a:ext cx="22170653" cy="2221279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11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31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4530" y="6534608"/>
            <a:ext cx="30143351" cy="10903135"/>
          </a:xfrm>
        </p:spPr>
        <p:txBody>
          <a:bodyPr anchor="b"/>
          <a:lstStyle>
            <a:lvl1pPr>
              <a:defRPr sz="229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84530" y="17540891"/>
            <a:ext cx="30143351" cy="5733701"/>
          </a:xfrm>
        </p:spPr>
        <p:txBody>
          <a:bodyPr/>
          <a:lstStyle>
            <a:lvl1pPr marL="0" indent="0">
              <a:buNone/>
              <a:defRPr sz="9173">
                <a:solidFill>
                  <a:schemeClr val="tx1">
                    <a:tint val="82000"/>
                  </a:schemeClr>
                </a:solidFill>
              </a:defRPr>
            </a:lvl1pPr>
            <a:lvl2pPr marL="1747418" indent="0">
              <a:buNone/>
              <a:defRPr sz="7644">
                <a:solidFill>
                  <a:schemeClr val="tx1">
                    <a:tint val="82000"/>
                  </a:schemeClr>
                </a:solidFill>
              </a:defRPr>
            </a:lvl2pPr>
            <a:lvl3pPr marL="3494837" indent="0">
              <a:buNone/>
              <a:defRPr sz="6880">
                <a:solidFill>
                  <a:schemeClr val="tx1">
                    <a:tint val="82000"/>
                  </a:schemeClr>
                </a:solidFill>
              </a:defRPr>
            </a:lvl3pPr>
            <a:lvl4pPr marL="5242255" indent="0">
              <a:buNone/>
              <a:defRPr sz="6115">
                <a:solidFill>
                  <a:schemeClr val="tx1">
                    <a:tint val="82000"/>
                  </a:schemeClr>
                </a:solidFill>
              </a:defRPr>
            </a:lvl4pPr>
            <a:lvl5pPr marL="6989674" indent="0">
              <a:buNone/>
              <a:defRPr sz="6115">
                <a:solidFill>
                  <a:schemeClr val="tx1">
                    <a:tint val="82000"/>
                  </a:schemeClr>
                </a:solidFill>
              </a:defRPr>
            </a:lvl5pPr>
            <a:lvl6pPr marL="8737092" indent="0">
              <a:buNone/>
              <a:defRPr sz="6115">
                <a:solidFill>
                  <a:schemeClr val="tx1">
                    <a:tint val="82000"/>
                  </a:schemeClr>
                </a:solidFill>
              </a:defRPr>
            </a:lvl6pPr>
            <a:lvl7pPr marL="10484510" indent="0">
              <a:buNone/>
              <a:defRPr sz="6115">
                <a:solidFill>
                  <a:schemeClr val="tx1">
                    <a:tint val="82000"/>
                  </a:schemeClr>
                </a:solidFill>
              </a:defRPr>
            </a:lvl7pPr>
            <a:lvl8pPr marL="12231929" indent="0">
              <a:buNone/>
              <a:defRPr sz="6115">
                <a:solidFill>
                  <a:schemeClr val="tx1">
                    <a:tint val="82000"/>
                  </a:schemeClr>
                </a:solidFill>
              </a:defRPr>
            </a:lvl8pPr>
            <a:lvl9pPr marL="13979347" indent="0">
              <a:buNone/>
              <a:defRPr sz="6115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400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02731" y="6977522"/>
            <a:ext cx="14853246" cy="166307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692836" y="6977522"/>
            <a:ext cx="14853246" cy="166307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12/4/24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001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7283" y="1395510"/>
            <a:ext cx="30143351" cy="50662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7287" y="6425390"/>
            <a:ext cx="14784984" cy="3148984"/>
          </a:xfrm>
        </p:spPr>
        <p:txBody>
          <a:bodyPr anchor="b"/>
          <a:lstStyle>
            <a:lvl1pPr marL="0" indent="0">
              <a:buNone/>
              <a:defRPr sz="9173" b="1"/>
            </a:lvl1pPr>
            <a:lvl2pPr marL="1747418" indent="0">
              <a:buNone/>
              <a:defRPr sz="7644" b="1"/>
            </a:lvl2pPr>
            <a:lvl3pPr marL="3494837" indent="0">
              <a:buNone/>
              <a:defRPr sz="6880" b="1"/>
            </a:lvl3pPr>
            <a:lvl4pPr marL="5242255" indent="0">
              <a:buNone/>
              <a:defRPr sz="6115" b="1"/>
            </a:lvl4pPr>
            <a:lvl5pPr marL="6989674" indent="0">
              <a:buNone/>
              <a:defRPr sz="6115" b="1"/>
            </a:lvl5pPr>
            <a:lvl6pPr marL="8737092" indent="0">
              <a:buNone/>
              <a:defRPr sz="6115" b="1"/>
            </a:lvl6pPr>
            <a:lvl7pPr marL="10484510" indent="0">
              <a:buNone/>
              <a:defRPr sz="6115" b="1"/>
            </a:lvl7pPr>
            <a:lvl8pPr marL="12231929" indent="0">
              <a:buNone/>
              <a:defRPr sz="6115" b="1"/>
            </a:lvl8pPr>
            <a:lvl9pPr marL="13979347" indent="0">
              <a:buNone/>
              <a:defRPr sz="61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07287" y="9574374"/>
            <a:ext cx="14784984" cy="140824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7692838" y="6425390"/>
            <a:ext cx="14857798" cy="3148984"/>
          </a:xfrm>
        </p:spPr>
        <p:txBody>
          <a:bodyPr anchor="b"/>
          <a:lstStyle>
            <a:lvl1pPr marL="0" indent="0">
              <a:buNone/>
              <a:defRPr sz="9173" b="1"/>
            </a:lvl1pPr>
            <a:lvl2pPr marL="1747418" indent="0">
              <a:buNone/>
              <a:defRPr sz="7644" b="1"/>
            </a:lvl2pPr>
            <a:lvl3pPr marL="3494837" indent="0">
              <a:buNone/>
              <a:defRPr sz="6880" b="1"/>
            </a:lvl3pPr>
            <a:lvl4pPr marL="5242255" indent="0">
              <a:buNone/>
              <a:defRPr sz="6115" b="1"/>
            </a:lvl4pPr>
            <a:lvl5pPr marL="6989674" indent="0">
              <a:buNone/>
              <a:defRPr sz="6115" b="1"/>
            </a:lvl5pPr>
            <a:lvl6pPr marL="8737092" indent="0">
              <a:buNone/>
              <a:defRPr sz="6115" b="1"/>
            </a:lvl6pPr>
            <a:lvl7pPr marL="10484510" indent="0">
              <a:buNone/>
              <a:defRPr sz="6115" b="1"/>
            </a:lvl7pPr>
            <a:lvl8pPr marL="12231929" indent="0">
              <a:buNone/>
              <a:defRPr sz="6115" b="1"/>
            </a:lvl8pPr>
            <a:lvl9pPr marL="13979347" indent="0">
              <a:buNone/>
              <a:defRPr sz="61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7692838" y="9574374"/>
            <a:ext cx="14857798" cy="140824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12/4/24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296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12/4/24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12/4/24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32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7283" y="1747414"/>
            <a:ext cx="11271902" cy="6115950"/>
          </a:xfrm>
        </p:spPr>
        <p:txBody>
          <a:bodyPr anchor="b"/>
          <a:lstStyle>
            <a:lvl1pPr>
              <a:defRPr sz="1223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7797" y="3773935"/>
            <a:ext cx="17692837" cy="18626950"/>
          </a:xfrm>
        </p:spPr>
        <p:txBody>
          <a:bodyPr/>
          <a:lstStyle>
            <a:lvl1pPr>
              <a:defRPr sz="12230"/>
            </a:lvl1pPr>
            <a:lvl2pPr>
              <a:defRPr sz="10702"/>
            </a:lvl2pPr>
            <a:lvl3pPr>
              <a:defRPr sz="9173"/>
            </a:lvl3pPr>
            <a:lvl4pPr>
              <a:defRPr sz="7644"/>
            </a:lvl4pPr>
            <a:lvl5pPr>
              <a:defRPr sz="7644"/>
            </a:lvl5pPr>
            <a:lvl6pPr>
              <a:defRPr sz="7644"/>
            </a:lvl6pPr>
            <a:lvl7pPr>
              <a:defRPr sz="7644"/>
            </a:lvl7pPr>
            <a:lvl8pPr>
              <a:defRPr sz="7644"/>
            </a:lvl8pPr>
            <a:lvl9pPr>
              <a:defRPr sz="76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07283" y="7863364"/>
            <a:ext cx="11271902" cy="14567854"/>
          </a:xfrm>
        </p:spPr>
        <p:txBody>
          <a:bodyPr/>
          <a:lstStyle>
            <a:lvl1pPr marL="0" indent="0">
              <a:buNone/>
              <a:defRPr sz="6115"/>
            </a:lvl1pPr>
            <a:lvl2pPr marL="1747418" indent="0">
              <a:buNone/>
              <a:defRPr sz="5351"/>
            </a:lvl2pPr>
            <a:lvl3pPr marL="3494837" indent="0">
              <a:buNone/>
              <a:defRPr sz="4586"/>
            </a:lvl3pPr>
            <a:lvl4pPr marL="5242255" indent="0">
              <a:buNone/>
              <a:defRPr sz="3822"/>
            </a:lvl4pPr>
            <a:lvl5pPr marL="6989674" indent="0">
              <a:buNone/>
              <a:defRPr sz="3822"/>
            </a:lvl5pPr>
            <a:lvl6pPr marL="8737092" indent="0">
              <a:buNone/>
              <a:defRPr sz="3822"/>
            </a:lvl6pPr>
            <a:lvl7pPr marL="10484510" indent="0">
              <a:buNone/>
              <a:defRPr sz="3822"/>
            </a:lvl7pPr>
            <a:lvl8pPr marL="12231929" indent="0">
              <a:buNone/>
              <a:defRPr sz="3822"/>
            </a:lvl8pPr>
            <a:lvl9pPr marL="13979347" indent="0">
              <a:buNone/>
              <a:defRPr sz="38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12/4/24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052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7283" y="1747414"/>
            <a:ext cx="11271902" cy="6115950"/>
          </a:xfrm>
        </p:spPr>
        <p:txBody>
          <a:bodyPr anchor="b"/>
          <a:lstStyle>
            <a:lvl1pPr>
              <a:defRPr sz="1223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857797" y="3773935"/>
            <a:ext cx="17692837" cy="18626950"/>
          </a:xfrm>
        </p:spPr>
        <p:txBody>
          <a:bodyPr anchor="t"/>
          <a:lstStyle>
            <a:lvl1pPr marL="0" indent="0">
              <a:buNone/>
              <a:defRPr sz="12230"/>
            </a:lvl1pPr>
            <a:lvl2pPr marL="1747418" indent="0">
              <a:buNone/>
              <a:defRPr sz="10702"/>
            </a:lvl2pPr>
            <a:lvl3pPr marL="3494837" indent="0">
              <a:buNone/>
              <a:defRPr sz="9173"/>
            </a:lvl3pPr>
            <a:lvl4pPr marL="5242255" indent="0">
              <a:buNone/>
              <a:defRPr sz="7644"/>
            </a:lvl4pPr>
            <a:lvl5pPr marL="6989674" indent="0">
              <a:buNone/>
              <a:defRPr sz="7644"/>
            </a:lvl5pPr>
            <a:lvl6pPr marL="8737092" indent="0">
              <a:buNone/>
              <a:defRPr sz="7644"/>
            </a:lvl6pPr>
            <a:lvl7pPr marL="10484510" indent="0">
              <a:buNone/>
              <a:defRPr sz="7644"/>
            </a:lvl7pPr>
            <a:lvl8pPr marL="12231929" indent="0">
              <a:buNone/>
              <a:defRPr sz="7644"/>
            </a:lvl8pPr>
            <a:lvl9pPr marL="13979347" indent="0">
              <a:buNone/>
              <a:defRPr sz="76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07283" y="7863364"/>
            <a:ext cx="11271902" cy="14567854"/>
          </a:xfrm>
        </p:spPr>
        <p:txBody>
          <a:bodyPr/>
          <a:lstStyle>
            <a:lvl1pPr marL="0" indent="0">
              <a:buNone/>
              <a:defRPr sz="6115"/>
            </a:lvl1pPr>
            <a:lvl2pPr marL="1747418" indent="0">
              <a:buNone/>
              <a:defRPr sz="5351"/>
            </a:lvl2pPr>
            <a:lvl3pPr marL="3494837" indent="0">
              <a:buNone/>
              <a:defRPr sz="4586"/>
            </a:lvl3pPr>
            <a:lvl4pPr marL="5242255" indent="0">
              <a:buNone/>
              <a:defRPr sz="3822"/>
            </a:lvl4pPr>
            <a:lvl5pPr marL="6989674" indent="0">
              <a:buNone/>
              <a:defRPr sz="3822"/>
            </a:lvl5pPr>
            <a:lvl6pPr marL="8737092" indent="0">
              <a:buNone/>
              <a:defRPr sz="3822"/>
            </a:lvl6pPr>
            <a:lvl7pPr marL="10484510" indent="0">
              <a:buNone/>
              <a:defRPr sz="3822"/>
            </a:lvl7pPr>
            <a:lvl8pPr marL="12231929" indent="0">
              <a:buNone/>
              <a:defRPr sz="3822"/>
            </a:lvl8pPr>
            <a:lvl9pPr marL="13979347" indent="0">
              <a:buNone/>
              <a:defRPr sz="38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12/4/24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83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02731" y="1395510"/>
            <a:ext cx="30143351" cy="50662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2731" y="6977522"/>
            <a:ext cx="30143351" cy="16630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02731" y="24293917"/>
            <a:ext cx="7863483" cy="13955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586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A78F74-7E16-CD42-AEF0-9E602564DA71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76795" y="24293917"/>
            <a:ext cx="11795224" cy="13955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586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682599" y="24293917"/>
            <a:ext cx="7863483" cy="13955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586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29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3494837" rtl="0" eaLnBrk="1" latinLnBrk="0" hangingPunct="1">
        <a:lnSpc>
          <a:spcPct val="90000"/>
        </a:lnSpc>
        <a:spcBef>
          <a:spcPct val="0"/>
        </a:spcBef>
        <a:buNone/>
        <a:defRPr sz="168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73709" indent="-873709" algn="l" defTabSz="3494837" rtl="0" eaLnBrk="1" latinLnBrk="0" hangingPunct="1">
        <a:lnSpc>
          <a:spcPct val="90000"/>
        </a:lnSpc>
        <a:spcBef>
          <a:spcPts val="3822"/>
        </a:spcBef>
        <a:buFont typeface="Arial" panose="020B0604020202020204" pitchFamily="34" charset="0"/>
        <a:buChar char="•"/>
        <a:defRPr sz="10702" kern="1200">
          <a:solidFill>
            <a:schemeClr val="tx1"/>
          </a:solidFill>
          <a:latin typeface="+mn-lt"/>
          <a:ea typeface="+mn-ea"/>
          <a:cs typeface="+mn-cs"/>
        </a:defRPr>
      </a:lvl1pPr>
      <a:lvl2pPr marL="2621128" indent="-873709" algn="l" defTabSz="3494837" rtl="0" eaLnBrk="1" latinLnBrk="0" hangingPunct="1">
        <a:lnSpc>
          <a:spcPct val="90000"/>
        </a:lnSpc>
        <a:spcBef>
          <a:spcPts val="1911"/>
        </a:spcBef>
        <a:buFont typeface="Arial" panose="020B0604020202020204" pitchFamily="34" charset="0"/>
        <a:buChar char="•"/>
        <a:defRPr sz="9173" kern="1200">
          <a:solidFill>
            <a:schemeClr val="tx1"/>
          </a:solidFill>
          <a:latin typeface="+mn-lt"/>
          <a:ea typeface="+mn-ea"/>
          <a:cs typeface="+mn-cs"/>
        </a:defRPr>
      </a:lvl2pPr>
      <a:lvl3pPr marL="4368546" indent="-873709" algn="l" defTabSz="3494837" rtl="0" eaLnBrk="1" latinLnBrk="0" hangingPunct="1">
        <a:lnSpc>
          <a:spcPct val="90000"/>
        </a:lnSpc>
        <a:spcBef>
          <a:spcPts val="1911"/>
        </a:spcBef>
        <a:buFont typeface="Arial" panose="020B0604020202020204" pitchFamily="34" charset="0"/>
        <a:buChar char="•"/>
        <a:defRPr sz="7644" kern="1200">
          <a:solidFill>
            <a:schemeClr val="tx1"/>
          </a:solidFill>
          <a:latin typeface="+mn-lt"/>
          <a:ea typeface="+mn-ea"/>
          <a:cs typeface="+mn-cs"/>
        </a:defRPr>
      </a:lvl3pPr>
      <a:lvl4pPr marL="6115964" indent="-873709" algn="l" defTabSz="3494837" rtl="0" eaLnBrk="1" latinLnBrk="0" hangingPunct="1">
        <a:lnSpc>
          <a:spcPct val="90000"/>
        </a:lnSpc>
        <a:spcBef>
          <a:spcPts val="1911"/>
        </a:spcBef>
        <a:buFont typeface="Arial" panose="020B0604020202020204" pitchFamily="34" charset="0"/>
        <a:buChar char="•"/>
        <a:defRPr sz="6880" kern="1200">
          <a:solidFill>
            <a:schemeClr val="tx1"/>
          </a:solidFill>
          <a:latin typeface="+mn-lt"/>
          <a:ea typeface="+mn-ea"/>
          <a:cs typeface="+mn-cs"/>
        </a:defRPr>
      </a:lvl4pPr>
      <a:lvl5pPr marL="7863383" indent="-873709" algn="l" defTabSz="3494837" rtl="0" eaLnBrk="1" latinLnBrk="0" hangingPunct="1">
        <a:lnSpc>
          <a:spcPct val="90000"/>
        </a:lnSpc>
        <a:spcBef>
          <a:spcPts val="1911"/>
        </a:spcBef>
        <a:buFont typeface="Arial" panose="020B0604020202020204" pitchFamily="34" charset="0"/>
        <a:buChar char="•"/>
        <a:defRPr sz="6880" kern="1200">
          <a:solidFill>
            <a:schemeClr val="tx1"/>
          </a:solidFill>
          <a:latin typeface="+mn-lt"/>
          <a:ea typeface="+mn-ea"/>
          <a:cs typeface="+mn-cs"/>
        </a:defRPr>
      </a:lvl5pPr>
      <a:lvl6pPr marL="9610801" indent="-873709" algn="l" defTabSz="3494837" rtl="0" eaLnBrk="1" latinLnBrk="0" hangingPunct="1">
        <a:lnSpc>
          <a:spcPct val="90000"/>
        </a:lnSpc>
        <a:spcBef>
          <a:spcPts val="1911"/>
        </a:spcBef>
        <a:buFont typeface="Arial" panose="020B0604020202020204" pitchFamily="34" charset="0"/>
        <a:buChar char="•"/>
        <a:defRPr sz="6880" kern="1200">
          <a:solidFill>
            <a:schemeClr val="tx1"/>
          </a:solidFill>
          <a:latin typeface="+mn-lt"/>
          <a:ea typeface="+mn-ea"/>
          <a:cs typeface="+mn-cs"/>
        </a:defRPr>
      </a:lvl6pPr>
      <a:lvl7pPr marL="11358220" indent="-873709" algn="l" defTabSz="3494837" rtl="0" eaLnBrk="1" latinLnBrk="0" hangingPunct="1">
        <a:lnSpc>
          <a:spcPct val="90000"/>
        </a:lnSpc>
        <a:spcBef>
          <a:spcPts val="1911"/>
        </a:spcBef>
        <a:buFont typeface="Arial" panose="020B0604020202020204" pitchFamily="34" charset="0"/>
        <a:buChar char="•"/>
        <a:defRPr sz="6880" kern="1200">
          <a:solidFill>
            <a:schemeClr val="tx1"/>
          </a:solidFill>
          <a:latin typeface="+mn-lt"/>
          <a:ea typeface="+mn-ea"/>
          <a:cs typeface="+mn-cs"/>
        </a:defRPr>
      </a:lvl7pPr>
      <a:lvl8pPr marL="13105638" indent="-873709" algn="l" defTabSz="3494837" rtl="0" eaLnBrk="1" latinLnBrk="0" hangingPunct="1">
        <a:lnSpc>
          <a:spcPct val="90000"/>
        </a:lnSpc>
        <a:spcBef>
          <a:spcPts val="1911"/>
        </a:spcBef>
        <a:buFont typeface="Arial" panose="020B0604020202020204" pitchFamily="34" charset="0"/>
        <a:buChar char="•"/>
        <a:defRPr sz="6880" kern="1200">
          <a:solidFill>
            <a:schemeClr val="tx1"/>
          </a:solidFill>
          <a:latin typeface="+mn-lt"/>
          <a:ea typeface="+mn-ea"/>
          <a:cs typeface="+mn-cs"/>
        </a:defRPr>
      </a:lvl8pPr>
      <a:lvl9pPr marL="14853056" indent="-873709" algn="l" defTabSz="3494837" rtl="0" eaLnBrk="1" latinLnBrk="0" hangingPunct="1">
        <a:lnSpc>
          <a:spcPct val="90000"/>
        </a:lnSpc>
        <a:spcBef>
          <a:spcPts val="1911"/>
        </a:spcBef>
        <a:buFont typeface="Arial" panose="020B0604020202020204" pitchFamily="34" charset="0"/>
        <a:buChar char="•"/>
        <a:defRPr sz="68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94837" rtl="0" eaLnBrk="1" latinLnBrk="0" hangingPunct="1">
        <a:defRPr sz="6880" kern="1200">
          <a:solidFill>
            <a:schemeClr val="tx1"/>
          </a:solidFill>
          <a:latin typeface="+mn-lt"/>
          <a:ea typeface="+mn-ea"/>
          <a:cs typeface="+mn-cs"/>
        </a:defRPr>
      </a:lvl1pPr>
      <a:lvl2pPr marL="1747418" algn="l" defTabSz="3494837" rtl="0" eaLnBrk="1" latinLnBrk="0" hangingPunct="1">
        <a:defRPr sz="6880" kern="1200">
          <a:solidFill>
            <a:schemeClr val="tx1"/>
          </a:solidFill>
          <a:latin typeface="+mn-lt"/>
          <a:ea typeface="+mn-ea"/>
          <a:cs typeface="+mn-cs"/>
        </a:defRPr>
      </a:lvl2pPr>
      <a:lvl3pPr marL="3494837" algn="l" defTabSz="3494837" rtl="0" eaLnBrk="1" latinLnBrk="0" hangingPunct="1">
        <a:defRPr sz="6880" kern="1200">
          <a:solidFill>
            <a:schemeClr val="tx1"/>
          </a:solidFill>
          <a:latin typeface="+mn-lt"/>
          <a:ea typeface="+mn-ea"/>
          <a:cs typeface="+mn-cs"/>
        </a:defRPr>
      </a:lvl3pPr>
      <a:lvl4pPr marL="5242255" algn="l" defTabSz="3494837" rtl="0" eaLnBrk="1" latinLnBrk="0" hangingPunct="1">
        <a:defRPr sz="6880" kern="1200">
          <a:solidFill>
            <a:schemeClr val="tx1"/>
          </a:solidFill>
          <a:latin typeface="+mn-lt"/>
          <a:ea typeface="+mn-ea"/>
          <a:cs typeface="+mn-cs"/>
        </a:defRPr>
      </a:lvl4pPr>
      <a:lvl5pPr marL="6989674" algn="l" defTabSz="3494837" rtl="0" eaLnBrk="1" latinLnBrk="0" hangingPunct="1">
        <a:defRPr sz="6880" kern="1200">
          <a:solidFill>
            <a:schemeClr val="tx1"/>
          </a:solidFill>
          <a:latin typeface="+mn-lt"/>
          <a:ea typeface="+mn-ea"/>
          <a:cs typeface="+mn-cs"/>
        </a:defRPr>
      </a:lvl5pPr>
      <a:lvl6pPr marL="8737092" algn="l" defTabSz="3494837" rtl="0" eaLnBrk="1" latinLnBrk="0" hangingPunct="1">
        <a:defRPr sz="6880" kern="1200">
          <a:solidFill>
            <a:schemeClr val="tx1"/>
          </a:solidFill>
          <a:latin typeface="+mn-lt"/>
          <a:ea typeface="+mn-ea"/>
          <a:cs typeface="+mn-cs"/>
        </a:defRPr>
      </a:lvl6pPr>
      <a:lvl7pPr marL="10484510" algn="l" defTabSz="3494837" rtl="0" eaLnBrk="1" latinLnBrk="0" hangingPunct="1">
        <a:defRPr sz="6880" kern="1200">
          <a:solidFill>
            <a:schemeClr val="tx1"/>
          </a:solidFill>
          <a:latin typeface="+mn-lt"/>
          <a:ea typeface="+mn-ea"/>
          <a:cs typeface="+mn-cs"/>
        </a:defRPr>
      </a:lvl7pPr>
      <a:lvl8pPr marL="12231929" algn="l" defTabSz="3494837" rtl="0" eaLnBrk="1" latinLnBrk="0" hangingPunct="1">
        <a:defRPr sz="6880" kern="1200">
          <a:solidFill>
            <a:schemeClr val="tx1"/>
          </a:solidFill>
          <a:latin typeface="+mn-lt"/>
          <a:ea typeface="+mn-ea"/>
          <a:cs typeface="+mn-cs"/>
        </a:defRPr>
      </a:lvl8pPr>
      <a:lvl9pPr marL="13979347" algn="l" defTabSz="3494837" rtl="0" eaLnBrk="1" latinLnBrk="0" hangingPunct="1">
        <a:defRPr sz="6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and white cup with a handle&#10;&#10;Description automatically generated">
            <a:extLst>
              <a:ext uri="{FF2B5EF4-FFF2-40B4-BE49-F238E27FC236}">
                <a16:creationId xmlns:a16="http://schemas.microsoft.com/office/drawing/2014/main" id="{3BDAF456-4DD1-9398-3D75-2AAC06646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2326" y="6560584"/>
            <a:ext cx="16990911" cy="148606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04569D-905F-B461-B513-122795432CA1}"/>
              </a:ext>
            </a:extLst>
          </p:cNvPr>
          <p:cNvSpPr txBox="1"/>
          <p:nvPr/>
        </p:nvSpPr>
        <p:spPr>
          <a:xfrm>
            <a:off x="11742845" y="3370309"/>
            <a:ext cx="11463121" cy="1616753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0074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Pocket Water Tracker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C41A04-7461-4474-098E-9FA125F38769}"/>
              </a:ext>
            </a:extLst>
          </p:cNvPr>
          <p:cNvSpPr txBox="1"/>
          <p:nvPr/>
        </p:nvSpPr>
        <p:spPr>
          <a:xfrm>
            <a:off x="11919487" y="4615671"/>
            <a:ext cx="11109837" cy="34143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7196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Simple and Easy-to-Use</a:t>
            </a:r>
          </a:p>
          <a:p>
            <a:pPr algn="ctr"/>
            <a:r>
              <a:rPr lang="en-US" sz="7196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Water Tracker and Reminder</a:t>
            </a:r>
          </a:p>
          <a:p>
            <a:pPr algn="ctr"/>
            <a:r>
              <a:rPr lang="en-US" sz="7196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it is Open-Source!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929796-C027-AFEC-E340-E9A326F7F42B}"/>
              </a:ext>
            </a:extLst>
          </p:cNvPr>
          <p:cNvGrpSpPr/>
          <p:nvPr/>
        </p:nvGrpSpPr>
        <p:grpSpPr>
          <a:xfrm>
            <a:off x="14326654" y="20199332"/>
            <a:ext cx="6295506" cy="1671804"/>
            <a:chOff x="4008425" y="28070599"/>
            <a:chExt cx="8748737" cy="232327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E0AF741-75C7-E95A-1B42-9A66ECF185C3}"/>
                </a:ext>
              </a:extLst>
            </p:cNvPr>
            <p:cNvSpPr txBox="1"/>
            <p:nvPr/>
          </p:nvSpPr>
          <p:spPr>
            <a:xfrm>
              <a:off x="4008425" y="28070599"/>
              <a:ext cx="8748737" cy="19749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en-US" sz="8635" b="1" dirty="0">
                  <a:ln/>
                  <a:solidFill>
                    <a:sysClr val="windowText" lastClr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Privacy     too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838316-0BD1-192F-A478-92BAFFDDC4C1}"/>
                </a:ext>
              </a:extLst>
            </p:cNvPr>
            <p:cNvSpPr txBox="1"/>
            <p:nvPr/>
          </p:nvSpPr>
          <p:spPr>
            <a:xfrm>
              <a:off x="8613362" y="28418917"/>
              <a:ext cx="1795940" cy="1974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635" dirty="0">
                  <a:latin typeface="Calibri" panose="020F0502020204030204" pitchFamily="34" charset="0"/>
                  <a:cs typeface="Calibri" panose="020F0502020204030204" pitchFamily="34" charset="0"/>
                </a:rPr>
                <a:t>🔒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24093A7-B9D1-4E81-A16E-D10CA91DC5A6}"/>
              </a:ext>
            </a:extLst>
          </p:cNvPr>
          <p:cNvGrpSpPr/>
          <p:nvPr/>
        </p:nvGrpSpPr>
        <p:grpSpPr>
          <a:xfrm>
            <a:off x="11768100" y="22375613"/>
            <a:ext cx="11362250" cy="2343965"/>
            <a:chOff x="1465474" y="31094932"/>
            <a:chExt cx="15789887" cy="325736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C5A7BAB-3F8E-FA93-36B1-4AF0B66A11FF}"/>
                </a:ext>
              </a:extLst>
            </p:cNvPr>
            <p:cNvGrpSpPr/>
            <p:nvPr/>
          </p:nvGrpSpPr>
          <p:grpSpPr>
            <a:xfrm>
              <a:off x="1465474" y="31094932"/>
              <a:ext cx="12305811" cy="3257361"/>
              <a:chOff x="-118408" y="31094932"/>
              <a:chExt cx="12305811" cy="3257361"/>
            </a:xfrm>
          </p:grpSpPr>
          <p:pic>
            <p:nvPicPr>
              <p:cNvPr id="1026" name="Picture 2" descr="Apple, health, care, fitness, gym, healthcare, medical icon ...">
                <a:extLst>
                  <a:ext uri="{FF2B5EF4-FFF2-40B4-BE49-F238E27FC236}">
                    <a16:creationId xmlns:a16="http://schemas.microsoft.com/office/drawing/2014/main" id="{5D71DFA7-4FF8-AED6-F444-DDD18C8C27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30042" y="31094932"/>
                <a:ext cx="3257361" cy="32573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C839C7-0C40-425E-1BFE-D1CC0799A5BF}"/>
                  </a:ext>
                </a:extLst>
              </p:cNvPr>
              <p:cNvSpPr txBox="1"/>
              <p:nvPr/>
            </p:nvSpPr>
            <p:spPr>
              <a:xfrm>
                <a:off x="-118408" y="31121389"/>
                <a:ext cx="8731717" cy="3206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r"/>
                <a:r>
                  <a:rPr lang="en-US" sz="7196" b="1" dirty="0">
                    <a:ln/>
                    <a:solidFill>
                      <a:sysClr val="windowText" lastClr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Log &amp; Save with</a:t>
                </a:r>
              </a:p>
              <a:p>
                <a:pPr algn="r"/>
                <a:r>
                  <a:rPr lang="en-US" sz="7196" b="1" dirty="0">
                    <a:ln/>
                    <a:solidFill>
                      <a:sysClr val="windowText" lastClr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ONLY with</a:t>
                </a:r>
              </a:p>
            </p:txBody>
          </p:sp>
        </p:grpSp>
        <p:pic>
          <p:nvPicPr>
            <p:cNvPr id="1032" name="Picture 8" descr="iCloud - Official Apple Support">
              <a:extLst>
                <a:ext uri="{FF2B5EF4-FFF2-40B4-BE49-F238E27FC236}">
                  <a16:creationId xmlns:a16="http://schemas.microsoft.com/office/drawing/2014/main" id="{293C04E5-7E82-9C57-D0B8-9CA95CFA9E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85262" y="31121388"/>
              <a:ext cx="3170099" cy="3170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26027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C7C01-9AD3-ED91-D852-CB159FF3E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90BD2E8-BF39-6B91-1BD3-F2C14509F30E}"/>
              </a:ext>
            </a:extLst>
          </p:cNvPr>
          <p:cNvSpPr txBox="1"/>
          <p:nvPr/>
        </p:nvSpPr>
        <p:spPr>
          <a:xfrm>
            <a:off x="11029372" y="2589500"/>
            <a:ext cx="12890068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dirty="0" err="1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支持Siri和聚焦搜索输入</a:t>
            </a:r>
            <a:endParaRPr lang="en-US" sz="9600" b="1" dirty="0">
              <a:ln/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351D00-39BB-EE69-615A-BD5C84699F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23575" y="6042673"/>
            <a:ext cx="24301658" cy="1880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5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2BD2D-D58B-8053-8AC9-E23B89FCF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1B5C64C-26C0-FDC6-2F39-763AF030E0D8}"/>
              </a:ext>
            </a:extLst>
          </p:cNvPr>
          <p:cNvSpPr txBox="1"/>
          <p:nvPr/>
        </p:nvSpPr>
        <p:spPr>
          <a:xfrm>
            <a:off x="12711353" y="2589500"/>
            <a:ext cx="9526134" cy="304698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Widgets on </a:t>
            </a:r>
          </a:p>
          <a:p>
            <a:pPr algn="ctr"/>
            <a:r>
              <a:rPr lang="en-US" sz="96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Your Home Screen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B9E7FB-1B3C-3385-0752-EC76E23308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23574" y="6084237"/>
            <a:ext cx="24301663" cy="1880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067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8616E-2A72-C4A6-5331-CD2264249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FAAEA62-C1B9-C9E9-2583-EC1501C45EA1}"/>
              </a:ext>
            </a:extLst>
          </p:cNvPr>
          <p:cNvSpPr txBox="1"/>
          <p:nvPr/>
        </p:nvSpPr>
        <p:spPr>
          <a:xfrm>
            <a:off x="13073201" y="2589500"/>
            <a:ext cx="8802410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dirty="0" err="1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还有桌面小组件</a:t>
            </a:r>
            <a:endParaRPr lang="en-US" sz="9600" b="1" dirty="0">
              <a:ln/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9B6A66-E495-B98F-4B43-27D27E57F1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23574" y="6084237"/>
            <a:ext cx="24301662" cy="1880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455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6961B-1929-9F8E-6E55-35646BF0C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and white cup with a handle&#10;&#10;Description automatically generated">
            <a:extLst>
              <a:ext uri="{FF2B5EF4-FFF2-40B4-BE49-F238E27FC236}">
                <a16:creationId xmlns:a16="http://schemas.microsoft.com/office/drawing/2014/main" id="{1A69AD41-FB88-A87D-7A20-B2D80A9D2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2326" y="6560584"/>
            <a:ext cx="16990911" cy="148606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1DC7A7-D42D-E3BA-213B-3D5466D40687}"/>
              </a:ext>
            </a:extLst>
          </p:cNvPr>
          <p:cNvSpPr txBox="1"/>
          <p:nvPr/>
        </p:nvSpPr>
        <p:spPr>
          <a:xfrm>
            <a:off x="11742845" y="3370309"/>
            <a:ext cx="11463121" cy="1616753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0074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口袋喝水助手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271D358-16F6-1BEE-88E6-623AB78B9FED}"/>
              </a:ext>
            </a:extLst>
          </p:cNvPr>
          <p:cNvGrpSpPr/>
          <p:nvPr/>
        </p:nvGrpSpPr>
        <p:grpSpPr>
          <a:xfrm>
            <a:off x="14225596" y="20074622"/>
            <a:ext cx="5749469" cy="1613720"/>
            <a:chOff x="4654582" y="27897316"/>
            <a:chExt cx="7989921" cy="224255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190AB8D-1C4A-880A-1859-12CB42C36B52}"/>
                </a:ext>
              </a:extLst>
            </p:cNvPr>
            <p:cNvSpPr txBox="1"/>
            <p:nvPr/>
          </p:nvSpPr>
          <p:spPr>
            <a:xfrm>
              <a:off x="4654582" y="27897316"/>
              <a:ext cx="7456426" cy="197495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en-US" sz="8635" b="1" dirty="0" err="1">
                  <a:ln/>
                  <a:solidFill>
                    <a:sysClr val="windowText" lastClr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隐私也上</a:t>
              </a:r>
              <a:r>
                <a:rPr lang="zh-CN" altLang="en-US" sz="8635" b="1" dirty="0">
                  <a:ln/>
                  <a:solidFill>
                    <a:sysClr val="windowText" lastClr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</a:t>
              </a:r>
              <a:endParaRPr lang="en-US" sz="8635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30FCD4E-636B-BD48-B09A-2CDCA2E5B70B}"/>
                </a:ext>
              </a:extLst>
            </p:cNvPr>
            <p:cNvSpPr txBox="1"/>
            <p:nvPr/>
          </p:nvSpPr>
          <p:spPr>
            <a:xfrm>
              <a:off x="10848563" y="28164917"/>
              <a:ext cx="1795940" cy="1974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635" dirty="0">
                  <a:latin typeface="Calibri" panose="020F0502020204030204" pitchFamily="34" charset="0"/>
                  <a:cs typeface="Calibri" panose="020F0502020204030204" pitchFamily="34" charset="0"/>
                </a:rPr>
                <a:t>🔒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E4E9B0-5C12-B635-5773-9DF953726601}"/>
              </a:ext>
            </a:extLst>
          </p:cNvPr>
          <p:cNvGrpSpPr/>
          <p:nvPr/>
        </p:nvGrpSpPr>
        <p:grpSpPr>
          <a:xfrm>
            <a:off x="11403385" y="22375613"/>
            <a:ext cx="11726965" cy="2343965"/>
            <a:chOff x="958638" y="31094932"/>
            <a:chExt cx="16296723" cy="325736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D3E5DC0-212D-ACF7-2AB7-CAEBDD64E0BE}"/>
                </a:ext>
              </a:extLst>
            </p:cNvPr>
            <p:cNvGrpSpPr/>
            <p:nvPr/>
          </p:nvGrpSpPr>
          <p:grpSpPr>
            <a:xfrm>
              <a:off x="958638" y="31094932"/>
              <a:ext cx="12812647" cy="3257361"/>
              <a:chOff x="-625244" y="31094932"/>
              <a:chExt cx="12812647" cy="3257361"/>
            </a:xfrm>
          </p:grpSpPr>
          <p:pic>
            <p:nvPicPr>
              <p:cNvPr id="1026" name="Picture 2" descr="Apple, health, care, fitness, gym, healthcare, medical icon ...">
                <a:extLst>
                  <a:ext uri="{FF2B5EF4-FFF2-40B4-BE49-F238E27FC236}">
                    <a16:creationId xmlns:a16="http://schemas.microsoft.com/office/drawing/2014/main" id="{8AED5E7B-CB73-3642-34B5-4104894FE7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30042" y="31094932"/>
                <a:ext cx="3257361" cy="32573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65F158-8328-8047-6D0E-6B05429ACCDA}"/>
                  </a:ext>
                </a:extLst>
              </p:cNvPr>
              <p:cNvSpPr txBox="1"/>
              <p:nvPr/>
            </p:nvSpPr>
            <p:spPr>
              <a:xfrm>
                <a:off x="-625244" y="31121389"/>
                <a:ext cx="9238553" cy="3206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r"/>
                <a:r>
                  <a:rPr lang="en-US" sz="7196" dirty="0">
                    <a:ln/>
                    <a:solidFill>
                      <a:sysClr val="windowText" lastClr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所有数据保存在</a:t>
                </a:r>
              </a:p>
              <a:p>
                <a:pPr algn="r"/>
                <a:r>
                  <a:rPr lang="en-US" sz="7196" dirty="0">
                    <a:ln/>
                    <a:solidFill>
                      <a:sysClr val="windowText" lastClr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且仅保存在</a:t>
                </a:r>
              </a:p>
            </p:txBody>
          </p:sp>
        </p:grpSp>
        <p:pic>
          <p:nvPicPr>
            <p:cNvPr id="1032" name="Picture 8" descr="iCloud - Official Apple Support">
              <a:extLst>
                <a:ext uri="{FF2B5EF4-FFF2-40B4-BE49-F238E27FC236}">
                  <a16:creationId xmlns:a16="http://schemas.microsoft.com/office/drawing/2014/main" id="{5D328F9C-5A13-FDAD-CD34-12390F9EF5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85262" y="31121388"/>
              <a:ext cx="3170099" cy="3170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A8FD21C-426D-1313-3631-B6F047E19A1B}"/>
              </a:ext>
            </a:extLst>
          </p:cNvPr>
          <p:cNvSpPr txBox="1"/>
          <p:nvPr/>
        </p:nvSpPr>
        <p:spPr>
          <a:xfrm>
            <a:off x="12570515" y="4987062"/>
            <a:ext cx="8494633" cy="34163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7200" dirty="0" err="1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简单好用的</a:t>
            </a:r>
            <a:endParaRPr lang="en-US" sz="7200" dirty="0">
              <a:ln/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7200" dirty="0" err="1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喝水追踪和提醒助手</a:t>
            </a:r>
            <a:endParaRPr lang="en-US" sz="7200" dirty="0">
              <a:ln/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7200" dirty="0" err="1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同时还开源</a:t>
            </a:r>
            <a:r>
              <a:rPr lang="en-US" sz="7200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89773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14FF0-1158-CB67-E376-9EBECF82B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B810ACA-6E9F-9DAC-0789-CFD01EF299AC}"/>
              </a:ext>
            </a:extLst>
          </p:cNvPr>
          <p:cNvSpPr txBox="1"/>
          <p:nvPr/>
        </p:nvSpPr>
        <p:spPr>
          <a:xfrm>
            <a:off x="10684350" y="2589500"/>
            <a:ext cx="13580129" cy="304698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Quick Log and Show Daily </a:t>
            </a:r>
          </a:p>
          <a:p>
            <a:pPr algn="ctr"/>
            <a:r>
              <a:rPr lang="en-US" sz="96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Water 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8C20F2-EDB6-804B-4A11-9FE319D963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23575" y="6084237"/>
            <a:ext cx="24301660" cy="1880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50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2E3D3-7084-5CD7-6C3B-270F418CC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837D033-70EC-15F6-2405-18935EAFFC36}"/>
              </a:ext>
            </a:extLst>
          </p:cNvPr>
          <p:cNvSpPr txBox="1"/>
          <p:nvPr/>
        </p:nvSpPr>
        <p:spPr>
          <a:xfrm>
            <a:off x="9379895" y="2589500"/>
            <a:ext cx="16189047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dirty="0" err="1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快速记录和查看你的每日喝水</a:t>
            </a:r>
            <a:endParaRPr lang="en-US" sz="9600" b="1" dirty="0">
              <a:ln/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48E89B-8318-BA69-B191-47191AC3F4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23575" y="6084237"/>
            <a:ext cx="24301660" cy="1880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796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21D94-3FC6-6EB6-FBDE-944B3E20C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C5F395F-1FE7-A650-CA46-F2F9A8BB1488}"/>
              </a:ext>
            </a:extLst>
          </p:cNvPr>
          <p:cNvSpPr txBox="1"/>
          <p:nvPr/>
        </p:nvSpPr>
        <p:spPr>
          <a:xfrm>
            <a:off x="12518570" y="2589500"/>
            <a:ext cx="9911688" cy="304698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Flexible Daily Goal,</a:t>
            </a:r>
          </a:p>
          <a:p>
            <a:pPr algn="ctr"/>
            <a:r>
              <a:rPr lang="en-US" sz="96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Unit &amp; Reminder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8AF559-6EA0-D80E-1F71-7FBC009DCB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23575" y="6084237"/>
            <a:ext cx="24301660" cy="1880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779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6C315-A55D-C7B8-BA38-3FEE8DD59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1FE8C43-6405-EF7E-87A9-7EAE4389A704}"/>
              </a:ext>
            </a:extLst>
          </p:cNvPr>
          <p:cNvSpPr txBox="1"/>
          <p:nvPr/>
        </p:nvSpPr>
        <p:spPr>
          <a:xfrm>
            <a:off x="13073213" y="2589500"/>
            <a:ext cx="8802410" cy="304698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dirty="0" err="1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灵活的单位换算</a:t>
            </a:r>
            <a:endParaRPr lang="en-US" sz="9600" b="1" dirty="0">
              <a:ln/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9600" b="1" dirty="0" err="1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和每日计划制定</a:t>
            </a:r>
            <a:endParaRPr lang="en-US" sz="9600" b="1" dirty="0">
              <a:ln/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152B5C-5F79-E33D-5329-2CD6527B2E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23575" y="6084237"/>
            <a:ext cx="24301659" cy="1880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84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9C40A-A18A-577E-9453-1DF20F5E9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DB2401A-A71C-2306-3C96-95D69439DBCC}"/>
              </a:ext>
            </a:extLst>
          </p:cNvPr>
          <p:cNvSpPr txBox="1"/>
          <p:nvPr/>
        </p:nvSpPr>
        <p:spPr>
          <a:xfrm>
            <a:off x="10040733" y="2588400"/>
            <a:ext cx="14867340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Support iPadOS Multitasking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7A1383-407D-46BC-90D3-2E69F85870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23575" y="6084237"/>
            <a:ext cx="24301659" cy="1880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72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4BD0F-3AEF-50BB-D980-7D9D6E13D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72FB6A7-E868-9384-3A64-F017506323D4}"/>
              </a:ext>
            </a:extLst>
          </p:cNvPr>
          <p:cNvSpPr txBox="1"/>
          <p:nvPr/>
        </p:nvSpPr>
        <p:spPr>
          <a:xfrm>
            <a:off x="12496120" y="2589500"/>
            <a:ext cx="9956572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dirty="0" err="1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支持iPadOS多任务</a:t>
            </a:r>
            <a:endParaRPr lang="en-US" sz="9600" b="1" dirty="0">
              <a:ln/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93C3C2-B665-5B15-E302-240D5A63AA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23575" y="6042673"/>
            <a:ext cx="24301659" cy="1880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9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9C239-C788-9486-6469-B78B4CA94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7786AD4-56CD-56B3-A47F-31E88681070B}"/>
              </a:ext>
            </a:extLst>
          </p:cNvPr>
          <p:cNvSpPr txBox="1"/>
          <p:nvPr/>
        </p:nvSpPr>
        <p:spPr>
          <a:xfrm>
            <a:off x="12181512" y="2588400"/>
            <a:ext cx="10585783" cy="304698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Support Inputs</a:t>
            </a:r>
          </a:p>
          <a:p>
            <a:pPr algn="ctr"/>
            <a:r>
              <a:rPr lang="en-US" sz="96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 Siri &amp; Spotlight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BE91B-552C-E9E9-4FEA-16B8F2E869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23575" y="6084237"/>
            <a:ext cx="24301659" cy="1880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05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284</TotalTime>
  <Words>71</Words>
  <Application>Microsoft Macintosh PowerPoint</Application>
  <PresentationFormat>Custom</PresentationFormat>
  <Paragraphs>31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Liang, Yu</dc:creator>
  <cp:lastModifiedBy>Liang, Yu</cp:lastModifiedBy>
  <cp:revision>29</cp:revision>
  <dcterms:created xsi:type="dcterms:W3CDTF">2024-11-13T18:15:06Z</dcterms:created>
  <dcterms:modified xsi:type="dcterms:W3CDTF">2024-12-05T04:56:19Z</dcterms:modified>
</cp:coreProperties>
</file>